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Saral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Sarala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Saral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89fcc2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89fcc2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fdc4df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fdc4df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00e3e4ac3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00e3e4ac3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0e3e4ac3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0e3e4ac3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fdc4dfe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1fdc4dfe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0e3e4ac3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0e3e4ac3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1fdc4dfea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1fdc4dfea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89fcc27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89fcc27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0e3e4ac3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0e3e4ac3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1fdc4df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1fdc4df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1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9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19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2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2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2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2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2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2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2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22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2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22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Harini116/ITVedant" TargetMode="External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ories.freepik.com/illustration/meeting/rafiki/animate/?utm_source=slidesgo_template&amp;utm_medium=referral-link&amp;utm_campaign=sg_resources&amp;utm_content=stories#FF725E" TargetMode="External"/><Relationship Id="rId4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/><Relationship Id="rId4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tories.freepik.com/illustration/people-search/rafiki/animate/?utm_source=slidesgo_template&amp;utm_medium=referral-link&amp;utm_campaign=sg_resources&amp;utm_content=stories#FF725E" TargetMode="External"/><Relationship Id="rId4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tories.freepik.com/illustration/taking-notes/rafiki/animate/?utm_source=slidesgo_template&amp;utm_medium=referral-link&amp;utm_campaign=sg_resources&amp;utm_content=stories#FF725E" TargetMode="External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ories.freepik.com/illustration/dashboard/rafiki/animate/?utm_source=slidesgo_template&amp;utm_medium=referral-link&amp;utm_campaign=sg_resources&amp;utm_content=stories#FF725E" TargetMode="External"/><Relationship Id="rId4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Relationship Id="rId4" Type="http://schemas.openxmlformats.org/officeDocument/2006/relationships/hyperlink" Target="https://stories.freepik.com/illustration/goal/rafiki/animate/?utm_source=slidesgo_template&amp;utm_medium=referral-link&amp;utm_campaign=sg_resources&amp;utm_content=stories#FF725E" TargetMode="External"/><Relationship Id="rId5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0" y="3574125"/>
            <a:ext cx="4436700" cy="135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Student Name: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Harini P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Mentor: 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Naga Muthulakshmi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Github Link: </a:t>
            </a:r>
            <a:r>
              <a:rPr lang="en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https://github.com/Harini116/ITVedant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4"/>
          <p:cNvSpPr txBox="1"/>
          <p:nvPr>
            <p:ph type="ctrTitle"/>
          </p:nvPr>
        </p:nvSpPr>
        <p:spPr>
          <a:xfrm>
            <a:off x="307525" y="906675"/>
            <a:ext cx="4175400" cy="9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HEADHUNT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711813" y="1848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Say Goodbye to Unemployment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 b="10717" l="13691" r="13676" t="10709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idx="1" type="subTitle"/>
          </p:nvPr>
        </p:nvSpPr>
        <p:spPr>
          <a:xfrm>
            <a:off x="2597325" y="1227975"/>
            <a:ext cx="6040200" cy="17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b="1" sz="1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1413" l="0" r="0" t="11413"/>
          <a:stretch/>
        </p:blipFill>
        <p:spPr>
          <a:xfrm>
            <a:off x="734455" y="885052"/>
            <a:ext cx="2500300" cy="1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2431850" y="538125"/>
            <a:ext cx="51018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Times New Roman"/>
                <a:ea typeface="Times New Roman"/>
                <a:cs typeface="Times New Roman"/>
                <a:sym typeface="Times New Roman"/>
              </a:rPr>
              <a:t>THANK </a:t>
            </a:r>
            <a:r>
              <a:rPr lang="en" sz="49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</a:t>
            </a:r>
            <a:endParaRPr sz="49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0" name="Google Shape;310;p34"/>
          <p:cNvGrpSpPr/>
          <p:nvPr/>
        </p:nvGrpSpPr>
        <p:grpSpPr>
          <a:xfrm>
            <a:off x="1542365" y="2294252"/>
            <a:ext cx="4184969" cy="1724405"/>
            <a:chOff x="1768932" y="2389105"/>
            <a:chExt cx="3664917" cy="1510119"/>
          </a:xfrm>
        </p:grpSpPr>
        <p:sp>
          <p:nvSpPr>
            <p:cNvPr id="311" name="Google Shape;311;p34"/>
            <p:cNvSpPr/>
            <p:nvPr/>
          </p:nvSpPr>
          <p:spPr>
            <a:xfrm>
              <a:off x="2322299" y="3493200"/>
              <a:ext cx="109800" cy="10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1768932" y="2462197"/>
              <a:ext cx="109800" cy="10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3111934" y="2731641"/>
              <a:ext cx="109800" cy="10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4975241" y="2389105"/>
              <a:ext cx="109800" cy="10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324049" y="3789425"/>
              <a:ext cx="109800" cy="10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4390974" y="2731638"/>
              <a:ext cx="109800" cy="109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7" name="Google Shape;317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9618" l="22246" r="22246" t="9618"/>
          <a:stretch/>
        </p:blipFill>
        <p:spPr>
          <a:xfrm>
            <a:off x="1901049" y="1559550"/>
            <a:ext cx="2480750" cy="29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/>
          <p:nvPr/>
        </p:nvSpPr>
        <p:spPr>
          <a:xfrm>
            <a:off x="5344250" y="2629150"/>
            <a:ext cx="3000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you have any questions?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harinipraba314@gmail.com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Whatsapp: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+91 7358662199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40653" r="6617" t="0"/>
          <a:stretch/>
        </p:blipFill>
        <p:spPr>
          <a:xfrm>
            <a:off x="4186275" y="0"/>
            <a:ext cx="48215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type="title"/>
          </p:nvPr>
        </p:nvSpPr>
        <p:spPr>
          <a:xfrm>
            <a:off x="576475" y="212950"/>
            <a:ext cx="2775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ABOUT </a:t>
            </a: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HEADHUNT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491475" y="1430650"/>
            <a:ext cx="3571200" cy="3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This website helps the jobseekers to find the perfect jobs respective to their technical skills.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Designed dashboards which includes lists of Jobs and Company Profiles.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Online courses are provided as part of this website so that the jobseekers can enhance their skills through these online courses.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Certificate will be generated as if the jobseekers successfully complete the course.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521125" y="943150"/>
            <a:ext cx="7921500" cy="3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Headhunt is a recruitment platform were we provide the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following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New Candidate should register into the Headhunt Recruitment Platform and they will be provided with their credentials in their mail for their reference.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Existing Candidates should login to our headhunt with already provided credentials.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Headhunt provides various jobs for the candidates.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Headhunt provides Free Courses with free certification.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Paid courses were also provided with certifications.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New or existing candidates can explore our free time quizzes and can gain extra knowledge or can test their knowledge.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■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Users can post their complaints in our portal.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6"/>
          <p:cNvSpPr txBox="1"/>
          <p:nvPr>
            <p:ph type="title"/>
          </p:nvPr>
        </p:nvSpPr>
        <p:spPr>
          <a:xfrm>
            <a:off x="597000" y="200728"/>
            <a:ext cx="79500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HEADHUNT?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4229" l="11016" r="11016" t="14229"/>
          <a:stretch/>
        </p:blipFill>
        <p:spPr>
          <a:xfrm>
            <a:off x="7543578" y="3802351"/>
            <a:ext cx="1600430" cy="146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idx="2" type="title"/>
          </p:nvPr>
        </p:nvSpPr>
        <p:spPr>
          <a:xfrm>
            <a:off x="4827925" y="339300"/>
            <a:ext cx="3960000" cy="8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TOOLS AND TECHNOLOGIES USED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14488" l="18450" r="11423" t="13355"/>
          <a:stretch/>
        </p:blipFill>
        <p:spPr>
          <a:xfrm>
            <a:off x="641772" y="751575"/>
            <a:ext cx="3714226" cy="382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5315200" y="1429875"/>
            <a:ext cx="3152700" cy="32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FRONTEND: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HTML5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CSS3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BOOTSTRAP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JAVASCRIPT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BACKEND AND DATABASE SUPPORT: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ZOHO CREATOR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IDLE: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VISUAL STUDIO CODE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504725" y="4481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</a:t>
            </a:r>
            <a:r>
              <a:rPr lang="en">
                <a:solidFill>
                  <a:schemeClr val="accent1"/>
                </a:solidFill>
              </a:rPr>
              <a:t>CHART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22" name="Google Shape;222;p28"/>
          <p:cNvCxnSpPr>
            <a:stCxn id="223" idx="2"/>
            <a:endCxn id="224" idx="0"/>
          </p:cNvCxnSpPr>
          <p:nvPr/>
        </p:nvCxnSpPr>
        <p:spPr>
          <a:xfrm flipH="1" rot="-5400000">
            <a:off x="5133300" y="1160500"/>
            <a:ext cx="647700" cy="1770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5" name="Google Shape;225;p28"/>
          <p:cNvCxnSpPr>
            <a:stCxn id="226" idx="0"/>
            <a:endCxn id="223" idx="2"/>
          </p:cNvCxnSpPr>
          <p:nvPr/>
        </p:nvCxnSpPr>
        <p:spPr>
          <a:xfrm rot="-5400000">
            <a:off x="3363000" y="1160600"/>
            <a:ext cx="647700" cy="17703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7" name="Google Shape;227;p28"/>
          <p:cNvCxnSpPr>
            <a:stCxn id="226" idx="2"/>
            <a:endCxn id="228" idx="0"/>
          </p:cNvCxnSpPr>
          <p:nvPr/>
        </p:nvCxnSpPr>
        <p:spPr>
          <a:xfrm flipH="1" rot="-5400000">
            <a:off x="2881500" y="26561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9" name="Google Shape;229;p28"/>
          <p:cNvCxnSpPr>
            <a:stCxn id="230" idx="0"/>
            <a:endCxn id="226" idx="2"/>
          </p:cNvCxnSpPr>
          <p:nvPr/>
        </p:nvCxnSpPr>
        <p:spPr>
          <a:xfrm rot="-5400000">
            <a:off x="2036250" y="26561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1" name="Google Shape;231;p28"/>
          <p:cNvCxnSpPr>
            <a:stCxn id="224" idx="2"/>
            <a:endCxn id="232" idx="0"/>
          </p:cNvCxnSpPr>
          <p:nvPr/>
        </p:nvCxnSpPr>
        <p:spPr>
          <a:xfrm flipH="1" rot="-5400000">
            <a:off x="6422100" y="26561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3" name="Google Shape;233;p28"/>
          <p:cNvCxnSpPr>
            <a:stCxn id="234" idx="0"/>
            <a:endCxn id="224" idx="2"/>
          </p:cNvCxnSpPr>
          <p:nvPr/>
        </p:nvCxnSpPr>
        <p:spPr>
          <a:xfrm rot="-5400000">
            <a:off x="5576850" y="2656100"/>
            <a:ext cx="685800" cy="84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3" name="Google Shape;223;p28"/>
          <p:cNvSpPr txBox="1"/>
          <p:nvPr/>
        </p:nvSpPr>
        <p:spPr>
          <a:xfrm>
            <a:off x="3801750" y="1355500"/>
            <a:ext cx="15405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WELCOME PAGE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2032650" y="23696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REGISTER PAGE FOR NEW USER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5573250" y="23696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LOGIN PAGE FOR EXISTING USER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6418500" y="34217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COMPLAINTS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4728000" y="34217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QUIZZES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2877900" y="3421700"/>
            <a:ext cx="1538100" cy="7317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FREE AND PAID COURSES WITH CERTIFICATES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1187400" y="34217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JOBS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21" type="title"/>
          </p:nvPr>
        </p:nvSpPr>
        <p:spPr>
          <a:xfrm>
            <a:off x="1665675" y="671950"/>
            <a:ext cx="6925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OF</a:t>
            </a: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HEADHUNT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9"/>
          <p:cNvSpPr txBox="1"/>
          <p:nvPr>
            <p:ph type="title"/>
          </p:nvPr>
        </p:nvSpPr>
        <p:spPr>
          <a:xfrm>
            <a:off x="661250" y="2912032"/>
            <a:ext cx="2400600" cy="2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GET JOBS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9"/>
          <p:cNvSpPr txBox="1"/>
          <p:nvPr>
            <p:ph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9"/>
          <p:cNvSpPr txBox="1"/>
          <p:nvPr>
            <p:ph idx="3" type="title"/>
          </p:nvPr>
        </p:nvSpPr>
        <p:spPr>
          <a:xfrm>
            <a:off x="3371700" y="2760525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FREE COURSES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9"/>
          <p:cNvSpPr txBox="1"/>
          <p:nvPr>
            <p:ph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9"/>
          <p:cNvSpPr txBox="1"/>
          <p:nvPr>
            <p:ph idx="6" type="title"/>
          </p:nvPr>
        </p:nvSpPr>
        <p:spPr>
          <a:xfrm>
            <a:off x="6082150" y="2760525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FEATURED COURSES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9"/>
          <p:cNvSpPr txBox="1"/>
          <p:nvPr>
            <p:ph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9"/>
          <p:cNvSpPr txBox="1"/>
          <p:nvPr>
            <p:ph idx="9" type="title"/>
          </p:nvPr>
        </p:nvSpPr>
        <p:spPr>
          <a:xfrm>
            <a:off x="661250" y="4074925"/>
            <a:ext cx="2400600" cy="8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CERTIFICATIONS  FOR BOTH FREE AND PAID COURSES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9"/>
          <p:cNvSpPr txBox="1"/>
          <p:nvPr>
            <p:ph idx="14" type="title"/>
          </p:nvPr>
        </p:nvSpPr>
        <p:spPr>
          <a:xfrm>
            <a:off x="970850" y="35787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9"/>
          <p:cNvSpPr txBox="1"/>
          <p:nvPr>
            <p:ph idx="15" type="title"/>
          </p:nvPr>
        </p:nvSpPr>
        <p:spPr>
          <a:xfrm>
            <a:off x="3371700" y="4074848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QUIZZES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9"/>
          <p:cNvSpPr txBox="1"/>
          <p:nvPr>
            <p:ph idx="17" type="title"/>
          </p:nvPr>
        </p:nvSpPr>
        <p:spPr>
          <a:xfrm>
            <a:off x="3681300" y="35787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9"/>
          <p:cNvSpPr txBox="1"/>
          <p:nvPr>
            <p:ph idx="18" type="title"/>
          </p:nvPr>
        </p:nvSpPr>
        <p:spPr>
          <a:xfrm>
            <a:off x="6082150" y="4057976"/>
            <a:ext cx="24006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POST YOUR COMPLAINTS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9"/>
          <p:cNvSpPr txBox="1"/>
          <p:nvPr>
            <p:ph idx="20" type="title"/>
          </p:nvPr>
        </p:nvSpPr>
        <p:spPr>
          <a:xfrm>
            <a:off x="6391750" y="35787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4192" l="11389" r="11396" t="14199"/>
          <a:stretch/>
        </p:blipFill>
        <p:spPr>
          <a:xfrm>
            <a:off x="-12" y="117548"/>
            <a:ext cx="1520490" cy="1409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idx="4" type="title"/>
          </p:nvPr>
        </p:nvSpPr>
        <p:spPr>
          <a:xfrm>
            <a:off x="2560375" y="697025"/>
            <a:ext cx="5671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MODES IN </a:t>
            </a:r>
            <a:r>
              <a:rPr lang="en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HEADHUNT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0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 USER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0"/>
          <p:cNvSpPr txBox="1"/>
          <p:nvPr>
            <p:ph idx="1" type="subTitle"/>
          </p:nvPr>
        </p:nvSpPr>
        <p:spPr>
          <a:xfrm>
            <a:off x="1082306" y="3425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New user can register and then login to Headhunt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0"/>
          <p:cNvSpPr txBox="1"/>
          <p:nvPr>
            <p:ph idx="2" type="title"/>
          </p:nvPr>
        </p:nvSpPr>
        <p:spPr>
          <a:xfrm>
            <a:off x="5317200" y="2708300"/>
            <a:ext cx="2962800" cy="5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EXISTING USER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0"/>
          <p:cNvSpPr txBox="1"/>
          <p:nvPr>
            <p:ph idx="3" type="subTitle"/>
          </p:nvPr>
        </p:nvSpPr>
        <p:spPr>
          <a:xfrm>
            <a:off x="5653500" y="3425302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Already registered users can login to Headhunt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2" name="Google Shape;262;p30"/>
          <p:cNvGrpSpPr/>
          <p:nvPr/>
        </p:nvGrpSpPr>
        <p:grpSpPr>
          <a:xfrm>
            <a:off x="1849200" y="1762925"/>
            <a:ext cx="882300" cy="882300"/>
            <a:chOff x="1849200" y="1991525"/>
            <a:chExt cx="882300" cy="882300"/>
          </a:xfrm>
        </p:grpSpPr>
        <p:sp>
          <p:nvSpPr>
            <p:cNvPr id="263" name="Google Shape;263;p30"/>
            <p:cNvSpPr/>
            <p:nvPr/>
          </p:nvSpPr>
          <p:spPr>
            <a:xfrm>
              <a:off x="1849200" y="199152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" name="Google Shape;264;p30"/>
            <p:cNvGrpSpPr/>
            <p:nvPr/>
          </p:nvGrpSpPr>
          <p:grpSpPr>
            <a:xfrm>
              <a:off x="2029436" y="2172050"/>
              <a:ext cx="522498" cy="521209"/>
              <a:chOff x="6553275" y="3604550"/>
              <a:chExt cx="296975" cy="296175"/>
            </a:xfrm>
          </p:grpSpPr>
          <p:sp>
            <p:nvSpPr>
              <p:cNvPr id="265" name="Google Shape;265;p30"/>
              <p:cNvSpPr/>
              <p:nvPr/>
            </p:nvSpPr>
            <p:spPr>
              <a:xfrm>
                <a:off x="6657250" y="3604550"/>
                <a:ext cx="86650" cy="86650"/>
              </a:xfrm>
              <a:custGeom>
                <a:rect b="b" l="l" r="r" t="t"/>
                <a:pathLst>
                  <a:path extrusionOk="0" h="3466" w="3466">
                    <a:moveTo>
                      <a:pt x="1733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678" y="3466"/>
                      <a:pt x="3466" y="2678"/>
                      <a:pt x="3466" y="1733"/>
                    </a:cubicBezTo>
                    <a:cubicBezTo>
                      <a:pt x="3466" y="788"/>
                      <a:pt x="2678" y="0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6553275" y="3777825"/>
                <a:ext cx="296975" cy="122900"/>
              </a:xfrm>
              <a:custGeom>
                <a:rect b="b" l="l" r="r" t="t"/>
                <a:pathLst>
                  <a:path extrusionOk="0" h="4916" w="11879">
                    <a:moveTo>
                      <a:pt x="694" y="0"/>
                    </a:moveTo>
                    <a:cubicBezTo>
                      <a:pt x="316" y="0"/>
                      <a:pt x="1" y="315"/>
                      <a:pt x="1" y="693"/>
                    </a:cubicBezTo>
                    <a:cubicBezTo>
                      <a:pt x="1" y="1103"/>
                      <a:pt x="316" y="1418"/>
                      <a:pt x="694" y="1418"/>
                    </a:cubicBezTo>
                    <a:lnTo>
                      <a:pt x="694" y="4569"/>
                    </a:lnTo>
                    <a:cubicBezTo>
                      <a:pt x="694" y="4758"/>
                      <a:pt x="851" y="4915"/>
                      <a:pt x="1040" y="4915"/>
                    </a:cubicBezTo>
                    <a:lnTo>
                      <a:pt x="10807" y="4915"/>
                    </a:lnTo>
                    <a:cubicBezTo>
                      <a:pt x="11028" y="4915"/>
                      <a:pt x="11185" y="4758"/>
                      <a:pt x="11185" y="4569"/>
                    </a:cubicBezTo>
                    <a:lnTo>
                      <a:pt x="11185" y="1418"/>
                    </a:lnTo>
                    <a:cubicBezTo>
                      <a:pt x="11563" y="1418"/>
                      <a:pt x="11878" y="1103"/>
                      <a:pt x="11878" y="693"/>
                    </a:cubicBezTo>
                    <a:cubicBezTo>
                      <a:pt x="11815" y="315"/>
                      <a:pt x="11500" y="0"/>
                      <a:pt x="111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6755700" y="3640000"/>
                <a:ext cx="74850" cy="121300"/>
              </a:xfrm>
              <a:custGeom>
                <a:rect b="b" l="l" r="r" t="t"/>
                <a:pathLst>
                  <a:path extrusionOk="0" h="4852" w="2994">
                    <a:moveTo>
                      <a:pt x="190" y="0"/>
                    </a:moveTo>
                    <a:cubicBezTo>
                      <a:pt x="190" y="126"/>
                      <a:pt x="253" y="221"/>
                      <a:pt x="253" y="347"/>
                    </a:cubicBezTo>
                    <a:cubicBezTo>
                      <a:pt x="253" y="693"/>
                      <a:pt x="158" y="1071"/>
                      <a:pt x="1" y="1386"/>
                    </a:cubicBezTo>
                    <a:cubicBezTo>
                      <a:pt x="977" y="2079"/>
                      <a:pt x="1607" y="3182"/>
                      <a:pt x="1607" y="4474"/>
                    </a:cubicBezTo>
                    <a:lnTo>
                      <a:pt x="1607" y="4852"/>
                    </a:lnTo>
                    <a:lnTo>
                      <a:pt x="2994" y="4852"/>
                    </a:lnTo>
                    <a:lnTo>
                      <a:pt x="2489" y="756"/>
                    </a:lnTo>
                    <a:cubicBezTo>
                      <a:pt x="2363" y="315"/>
                      <a:pt x="1922" y="0"/>
                      <a:pt x="14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570600" y="3640000"/>
                <a:ext cx="74850" cy="121300"/>
              </a:xfrm>
              <a:custGeom>
                <a:rect b="b" l="l" r="r" t="t"/>
                <a:pathLst>
                  <a:path extrusionOk="0" h="4852" w="2994">
                    <a:moveTo>
                      <a:pt x="1545" y="0"/>
                    </a:moveTo>
                    <a:cubicBezTo>
                      <a:pt x="1072" y="0"/>
                      <a:pt x="663" y="315"/>
                      <a:pt x="505" y="788"/>
                    </a:cubicBezTo>
                    <a:lnTo>
                      <a:pt x="1" y="4852"/>
                    </a:lnTo>
                    <a:lnTo>
                      <a:pt x="1356" y="4852"/>
                    </a:lnTo>
                    <a:lnTo>
                      <a:pt x="1356" y="4474"/>
                    </a:lnTo>
                    <a:lnTo>
                      <a:pt x="1387" y="4474"/>
                    </a:lnTo>
                    <a:cubicBezTo>
                      <a:pt x="1387" y="3182"/>
                      <a:pt x="2017" y="2048"/>
                      <a:pt x="2994" y="1386"/>
                    </a:cubicBezTo>
                    <a:cubicBezTo>
                      <a:pt x="2836" y="1071"/>
                      <a:pt x="2773" y="693"/>
                      <a:pt x="2773" y="347"/>
                    </a:cubicBezTo>
                    <a:cubicBezTo>
                      <a:pt x="2773" y="221"/>
                      <a:pt x="2773" y="95"/>
                      <a:pt x="2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6707650" y="3688025"/>
                <a:ext cx="70925" cy="70925"/>
              </a:xfrm>
              <a:custGeom>
                <a:rect b="b" l="l" r="r" t="t"/>
                <a:pathLst>
                  <a:path extrusionOk="0" h="2837" w="2837">
                    <a:moveTo>
                      <a:pt x="1482" y="1"/>
                    </a:moveTo>
                    <a:cubicBezTo>
                      <a:pt x="1450" y="32"/>
                      <a:pt x="1418" y="64"/>
                      <a:pt x="1324" y="127"/>
                    </a:cubicBezTo>
                    <a:cubicBezTo>
                      <a:pt x="1324" y="190"/>
                      <a:pt x="1292" y="253"/>
                      <a:pt x="1261" y="284"/>
                    </a:cubicBezTo>
                    <a:lnTo>
                      <a:pt x="1" y="1923"/>
                    </a:lnTo>
                    <a:lnTo>
                      <a:pt x="1" y="2836"/>
                    </a:lnTo>
                    <a:lnTo>
                      <a:pt x="2742" y="2836"/>
                    </a:lnTo>
                    <a:lnTo>
                      <a:pt x="2742" y="2553"/>
                    </a:lnTo>
                    <a:lnTo>
                      <a:pt x="2836" y="2553"/>
                    </a:lnTo>
                    <a:cubicBezTo>
                      <a:pt x="2836" y="1513"/>
                      <a:pt x="2332" y="599"/>
                      <a:pt x="14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6621025" y="3688825"/>
                <a:ext cx="70900" cy="73275"/>
              </a:xfrm>
              <a:custGeom>
                <a:rect b="b" l="l" r="r" t="t"/>
                <a:pathLst>
                  <a:path extrusionOk="0" h="2931" w="2836">
                    <a:moveTo>
                      <a:pt x="1323" y="0"/>
                    </a:moveTo>
                    <a:cubicBezTo>
                      <a:pt x="536" y="567"/>
                      <a:pt x="0" y="1513"/>
                      <a:pt x="0" y="2584"/>
                    </a:cubicBezTo>
                    <a:lnTo>
                      <a:pt x="0" y="2930"/>
                    </a:lnTo>
                    <a:lnTo>
                      <a:pt x="2741" y="2930"/>
                    </a:lnTo>
                    <a:lnTo>
                      <a:pt x="2741" y="1922"/>
                    </a:lnTo>
                    <a:lnTo>
                      <a:pt x="2836" y="1922"/>
                    </a:lnTo>
                    <a:lnTo>
                      <a:pt x="1575" y="284"/>
                    </a:lnTo>
                    <a:cubicBezTo>
                      <a:pt x="1512" y="252"/>
                      <a:pt x="1512" y="158"/>
                      <a:pt x="1481" y="126"/>
                    </a:cubicBezTo>
                    <a:cubicBezTo>
                      <a:pt x="1449" y="95"/>
                      <a:pt x="1355" y="63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1" name="Google Shape;271;p30"/>
          <p:cNvGrpSpPr/>
          <p:nvPr/>
        </p:nvGrpSpPr>
        <p:grpSpPr>
          <a:xfrm>
            <a:off x="6412662" y="1762925"/>
            <a:ext cx="882300" cy="882300"/>
            <a:chOff x="3492962" y="2130600"/>
            <a:chExt cx="882300" cy="882300"/>
          </a:xfrm>
        </p:grpSpPr>
        <p:sp>
          <p:nvSpPr>
            <p:cNvPr id="272" name="Google Shape;272;p30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" name="Google Shape;273;p30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274" name="Google Shape;274;p30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rect b="b" l="l" r="r" t="t"/>
                <a:pathLst>
                  <a:path extrusionOk="0" h="2742" w="2774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rect b="b" l="l" r="r" t="t"/>
                <a:pathLst>
                  <a:path extrusionOk="0" h="3467" w="3466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rect b="b" l="l" r="r" t="t"/>
                <a:pathLst>
                  <a:path extrusionOk="0" h="3467" w="3467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rect b="b" l="l" r="r" t="t"/>
                <a:pathLst>
                  <a:path extrusionOk="0" h="1009" w="1671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rect b="b" l="l" r="r" t="t"/>
                <a:pathLst>
                  <a:path extrusionOk="0" h="4348" w="5514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rect b="b" l="l" r="r" t="t"/>
                <a:pathLst>
                  <a:path extrusionOk="0" h="4349" w="5451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2" name="Google Shape;282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9793" l="0" r="0" t="9801"/>
          <a:stretch/>
        </p:blipFill>
        <p:spPr>
          <a:xfrm>
            <a:off x="659121" y="114703"/>
            <a:ext cx="1901246" cy="15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>
            <a:off x="5105401" y="110250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 rotWithShape="1">
          <a:blip r:embed="rId3">
            <a:alphaModFix/>
          </a:blip>
          <a:srcRect b="13386" l="15700" r="15707" t="13386"/>
          <a:stretch/>
        </p:blipFill>
        <p:spPr>
          <a:xfrm>
            <a:off x="788875" y="685113"/>
            <a:ext cx="3626224" cy="38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>
            <p:ph idx="4294967295" type="body"/>
          </p:nvPr>
        </p:nvSpPr>
        <p:spPr>
          <a:xfrm>
            <a:off x="5332675" y="2236825"/>
            <a:ext cx="2686500" cy="22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Database Support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Admin Dashboard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Guest Mode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Payment Gateway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1"/>
          <p:cNvSpPr txBox="1"/>
          <p:nvPr>
            <p:ph type="title"/>
          </p:nvPr>
        </p:nvSpPr>
        <p:spPr>
          <a:xfrm>
            <a:off x="5105400" y="1428650"/>
            <a:ext cx="2879100" cy="6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3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0840" l="11792" r="11784" t="10832"/>
          <a:stretch/>
        </p:blipFill>
        <p:spPr>
          <a:xfrm>
            <a:off x="7623514" y="3585090"/>
            <a:ext cx="1520490" cy="155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389900" y="578325"/>
            <a:ext cx="34638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UNIQUENESS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32"/>
          <p:cNvSpPr txBox="1"/>
          <p:nvPr>
            <p:ph idx="1" type="body"/>
          </p:nvPr>
        </p:nvSpPr>
        <p:spPr>
          <a:xfrm>
            <a:off x="389900" y="1520675"/>
            <a:ext cx="37563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 Single Platform with multiple features.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User can get trained and can gain certifications.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Ready for a Job and they can apply for the job now.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Experienced candidates can apply for the job directly.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14254" l="15393" r="15393" t="14261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